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57"/>
  </p:notesMasterIdLst>
  <p:handoutMasterIdLst>
    <p:handoutMasterId r:id="rId58"/>
  </p:handoutMasterIdLst>
  <p:sldIdLst>
    <p:sldId id="256" r:id="rId7"/>
    <p:sldId id="311" r:id="rId8"/>
    <p:sldId id="312"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309" r:id="rId31"/>
    <p:sldId id="310" r:id="rId32"/>
    <p:sldId id="295" r:id="rId33"/>
    <p:sldId id="313" r:id="rId34"/>
    <p:sldId id="282" r:id="rId35"/>
    <p:sldId id="283" r:id="rId36"/>
    <p:sldId id="284" r:id="rId37"/>
    <p:sldId id="289" r:id="rId38"/>
    <p:sldId id="290" r:id="rId39"/>
    <p:sldId id="291" r:id="rId40"/>
    <p:sldId id="292" r:id="rId41"/>
    <p:sldId id="293" r:id="rId42"/>
    <p:sldId id="294"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17" autoAdjust="0"/>
    <p:restoredTop sz="80027" autoAdjust="0"/>
  </p:normalViewPr>
  <p:slideViewPr>
    <p:cSldViewPr>
      <p:cViewPr varScale="1">
        <p:scale>
          <a:sx n="103" d="100"/>
          <a:sy n="103" d="100"/>
        </p:scale>
        <p:origin x="1416"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9/10/18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9/10/18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Before we begin, let’s make sure that we’re all set up properly so we don’t have to make any adjustments during the lesson!</a:t>
            </a:r>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2433132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diving back into Pre-work installation in a little bit. We just want to make sure that students are able to hear/see comfortably in Zoom so don’t get too hung up on student questions </a:t>
            </a:r>
            <a:r>
              <a:rPr lang="en-US"/>
              <a:t>regarding installations!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4287067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4074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9/10/18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Check</a:t>
            </a:r>
          </a:p>
        </p:txBody>
      </p:sp>
    </p:spTree>
    <p:extLst>
      <p:ext uri="{BB962C8B-B14F-4D97-AF65-F5344CB8AC3E}">
        <p14:creationId xmlns:p14="http://schemas.microsoft.com/office/powerpoint/2010/main" val="1938839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Getting Help/Support</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914400"/>
            <a:ext cx="7315200" cy="4678705"/>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altLang="en" sz="3200" i="1" dirty="0">
                <a:solidFill>
                  <a:schemeClr val="bg1"/>
                </a:solidFill>
                <a:latin typeface="Arial" panose="020B0604020202020204" pitchFamily="34" charset="0"/>
                <a:ea typeface="Roboto" panose="02000000000000000000" pitchFamily="2" charset="0"/>
                <a:cs typeface="Arial" panose="020B0604020202020204" pitchFamily="34" charset="0"/>
              </a:rPr>
              <a:t>Tier 1</a:t>
            </a:r>
          </a:p>
          <a:p>
            <a:pPr indent="0">
              <a:spcBef>
                <a:spcPts val="0"/>
              </a:spcBef>
              <a:buNone/>
            </a:pPr>
            <a:r>
              <a:rPr lang="en-US" altLang="en" sz="3200" i="1" dirty="0">
                <a:solidFill>
                  <a:schemeClr val="bg1"/>
                </a:solidFill>
                <a:latin typeface="Arial" panose="020B0604020202020204" pitchFamily="34" charset="0"/>
                <a:ea typeface="Roboto" panose="02000000000000000000" pitchFamily="2" charset="0"/>
                <a:cs typeface="Arial" panose="020B0604020202020204" pitchFamily="34" charset="0"/>
              </a:rPr>
              <a:t>Google available 24/7/365</a:t>
            </a:r>
          </a:p>
          <a:p>
            <a:pPr indent="0">
              <a:spcBef>
                <a:spcPts val="0"/>
              </a:spcBef>
              <a:buFont typeface="Arial" panose="020B0604020202020204" pitchFamily="34" charset="0"/>
              <a:buNone/>
            </a:pPr>
            <a:endParaRPr lang="en" altLang="en" sz="3200"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r>
              <a:rPr lang="en" altLang="en" sz="3200" i="1" dirty="0">
                <a:solidFill>
                  <a:schemeClr val="bg1"/>
                </a:solidFill>
                <a:latin typeface="Arial" panose="020B0604020202020204" pitchFamily="34" charset="0"/>
                <a:ea typeface="Roboto" panose="02000000000000000000" pitchFamily="2" charset="0"/>
                <a:cs typeface="Arial" panose="020B0604020202020204" pitchFamily="34" charset="0"/>
              </a:rPr>
              <a:t>Tier 2</a:t>
            </a:r>
          </a:p>
          <a:p>
            <a:pPr indent="0">
              <a:spcBef>
                <a:spcPts val="0"/>
              </a:spcBef>
              <a:buFont typeface="Arial" panose="020B0604020202020204" pitchFamily="34" charset="0"/>
              <a:buNone/>
            </a:pPr>
            <a:r>
              <a:rPr lang="en" altLang="en" sz="3200" i="1" dirty="0">
                <a:solidFill>
                  <a:schemeClr val="bg1"/>
                </a:solidFill>
                <a:latin typeface="Arial" panose="020B0604020202020204" pitchFamily="34" charset="0"/>
                <a:ea typeface="Roboto" panose="02000000000000000000" pitchFamily="2" charset="0"/>
                <a:cs typeface="Arial" panose="020B0604020202020204" pitchFamily="34" charset="0"/>
              </a:rPr>
              <a:t>Ask a classmate #04-ask-the-class</a:t>
            </a:r>
          </a:p>
          <a:p>
            <a:pPr indent="0">
              <a:spcBef>
                <a:spcPts val="0"/>
              </a:spcBef>
              <a:buFont typeface="Arial" panose="020B0604020202020204" pitchFamily="34" charset="0"/>
              <a:buNone/>
            </a:pPr>
            <a:endParaRPr lang="en" altLang="en" sz="3200"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r>
              <a:rPr lang="en" altLang="en" sz="3200" i="1" dirty="0">
                <a:solidFill>
                  <a:schemeClr val="bg1"/>
                </a:solidFill>
                <a:latin typeface="Arial" panose="020B0604020202020204" pitchFamily="34" charset="0"/>
                <a:ea typeface="Roboto" panose="02000000000000000000" pitchFamily="2" charset="0"/>
                <a:cs typeface="Arial" panose="020B0604020202020204" pitchFamily="34" charset="0"/>
              </a:rPr>
              <a:t>Tier 3</a:t>
            </a:r>
          </a:p>
          <a:p>
            <a:pPr indent="0">
              <a:spcBef>
                <a:spcPts val="0"/>
              </a:spcBef>
              <a:buFont typeface="Arial" panose="020B0604020202020204" pitchFamily="34" charset="0"/>
              <a:buNone/>
            </a:pPr>
            <a:r>
              <a:rPr lang="en" altLang="en" sz="3200" i="1" dirty="0">
                <a:solidFill>
                  <a:schemeClr val="bg1"/>
                </a:solidFill>
                <a:latin typeface="Arial" panose="020B0604020202020204" pitchFamily="34" charset="0"/>
                <a:ea typeface="Roboto" panose="02000000000000000000" pitchFamily="2" charset="0"/>
                <a:cs typeface="Arial" panose="020B0604020202020204" pitchFamily="34" charset="0"/>
              </a:rPr>
              <a:t>Ask the Instructor/TAs</a:t>
            </a:r>
          </a:p>
        </p:txBody>
      </p:sp>
    </p:spTree>
    <p:extLst>
      <p:ext uri="{BB962C8B-B14F-4D97-AF65-F5344CB8AC3E}">
        <p14:creationId xmlns:p14="http://schemas.microsoft.com/office/powerpoint/2010/main" val="24647420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Check</a:t>
            </a:r>
          </a:p>
        </p:txBody>
      </p:sp>
      <p:sp>
        <p:nvSpPr>
          <p:cNvPr id="3" name="TextBox 2"/>
          <p:cNvSpPr txBox="1"/>
          <p:nvPr/>
        </p:nvSpPr>
        <p:spPr>
          <a:xfrm>
            <a:off x="685800" y="1143000"/>
            <a:ext cx="7543800" cy="4616648"/>
          </a:xfrm>
          <a:prstGeom prst="rect">
            <a:avLst/>
          </a:prstGeom>
          <a:noFill/>
        </p:spPr>
        <p:txBody>
          <a:bodyPr wrap="square" rtlCol="0">
            <a:spAutoFit/>
          </a:bodyPr>
          <a:lstStyle/>
          <a:p>
            <a:pPr marL="342900" indent="-342900">
              <a:lnSpc>
                <a:spcPct val="150000"/>
              </a:lnSpc>
              <a:buAutoNum type="arabicPeriod"/>
            </a:pPr>
            <a:r>
              <a:rPr lang="en-US" sz="2800" dirty="0">
                <a:latin typeface="Arial" charset="0"/>
                <a:ea typeface="Arial" charset="0"/>
                <a:cs typeface="Arial" charset="0"/>
              </a:rPr>
              <a:t>Second monitor should be plugged in.</a:t>
            </a:r>
          </a:p>
          <a:p>
            <a:pPr marL="342900" indent="-342900">
              <a:lnSpc>
                <a:spcPct val="150000"/>
              </a:lnSpc>
              <a:buAutoNum type="arabicPeriod"/>
            </a:pPr>
            <a:r>
              <a:rPr lang="en-US" sz="2800" dirty="0">
                <a:latin typeface="Arial" charset="0"/>
                <a:ea typeface="Arial" charset="0"/>
                <a:cs typeface="Arial" charset="0"/>
              </a:rPr>
              <a:t>Zoom should be on one screen; VS Code and Slack should be on the other</a:t>
            </a:r>
          </a:p>
          <a:p>
            <a:pPr marL="342900" indent="-342900">
              <a:lnSpc>
                <a:spcPct val="150000"/>
              </a:lnSpc>
              <a:buAutoNum type="arabicPeriod"/>
            </a:pPr>
            <a:r>
              <a:rPr lang="en-US" sz="2800" dirty="0">
                <a:latin typeface="Arial" charset="0"/>
                <a:ea typeface="Arial" charset="0"/>
                <a:cs typeface="Arial" charset="0"/>
              </a:rPr>
              <a:t>Your camera is on and working</a:t>
            </a:r>
          </a:p>
          <a:p>
            <a:pPr marL="342900" indent="-342900">
              <a:lnSpc>
                <a:spcPct val="150000"/>
              </a:lnSpc>
              <a:buAutoNum type="arabicPeriod"/>
            </a:pPr>
            <a:r>
              <a:rPr lang="en-US" sz="2800" dirty="0">
                <a:latin typeface="Arial" charset="0"/>
                <a:ea typeface="Arial" charset="0"/>
                <a:cs typeface="Arial" charset="0"/>
              </a:rPr>
              <a:t>Your headphones/headset are plugged in and audio is working</a:t>
            </a:r>
          </a:p>
          <a:p>
            <a:pPr marL="342900" indent="-342900">
              <a:lnSpc>
                <a:spcPct val="150000"/>
              </a:lnSpc>
              <a:buFontTx/>
              <a:buAutoNum type="arabicPeriod"/>
            </a:pPr>
            <a:r>
              <a:rPr lang="en-US" sz="2800" dirty="0">
                <a:latin typeface="Arial" charset="0"/>
                <a:ea typeface="Arial" charset="0"/>
                <a:cs typeface="Arial" charset="0"/>
              </a:rPr>
              <a:t>Double check you’re logged into Slack</a:t>
            </a:r>
          </a:p>
        </p:txBody>
      </p:sp>
    </p:spTree>
    <p:extLst>
      <p:ext uri="{BB962C8B-B14F-4D97-AF65-F5344CB8AC3E}">
        <p14:creationId xmlns:p14="http://schemas.microsoft.com/office/powerpoint/2010/main" val="8753929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12828</TotalTime>
  <Words>2179</Words>
  <Application>Microsoft Macintosh PowerPoint</Application>
  <PresentationFormat>On-screen Show (4:3)</PresentationFormat>
  <Paragraphs>411</Paragraphs>
  <Slides>50</Slides>
  <Notes>45</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50</vt:i4>
      </vt:variant>
    </vt:vector>
  </HeadingPairs>
  <TitlesOfParts>
    <vt:vector size="62"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Tech Check</vt:lpstr>
      <vt:lpstr>Tool Check</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Getting Help/Support</vt:lpstr>
      <vt:lpstr>Course Structure</vt:lpstr>
      <vt:lpstr>Daily Schedule</vt:lpstr>
      <vt:lpstr>Daily Schedule</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Le, Roger M</cp:lastModifiedBy>
  <cp:revision>1469</cp:revision>
  <cp:lastPrinted>2016-01-30T16:23:56Z</cp:lastPrinted>
  <dcterms:created xsi:type="dcterms:W3CDTF">2015-01-20T17:19:00Z</dcterms:created>
  <dcterms:modified xsi:type="dcterms:W3CDTF">2018-09-11T03:08:45Z</dcterms:modified>
</cp:coreProperties>
</file>